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552E81-0818-6883-074D-0564347D9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0934FEA-D175-EC11-AC3C-F7192B000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B0F269-A85A-38E0-DEBD-C30671279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D00C3B-A0B3-6BB0-8AFE-AC2671246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1D2DFD-4DD7-32A0-67E3-864AF4C3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285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9D6B74-0DC0-5E43-F117-97E9A11BB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83DBFF-F488-544D-B26A-0507813EB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F3A34A-B993-0A14-F7E6-229CD815B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A68359-AE98-903C-2A03-88A6F898A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CE9552-4E67-7E6F-8A3F-ED0F3A317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157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77880ED-3DDD-0ACD-FA7D-FC191821F1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5FCB48E-ED3C-F55C-7238-6D51D66F1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3D5F72-2986-FB65-25A7-32EC3E3B1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11DEF4-33E0-2084-BA68-A0E52B1C5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CD15FF-0F61-002D-96B8-D9D363ADE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96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BE861E-0925-F9E7-7060-A401A56A3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C5CCE2-530A-0E4B-5607-AED7FB033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C797D7-9672-0363-135F-D6453CDD3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928882-0EC9-E7BC-0B61-2A2CEA44B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C8A9CC-175C-1707-1969-2A887CF3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418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778AEA-900C-62BB-ABB3-131A8125A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97CD5B-8443-4E31-93E5-2D91E1F12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1DB4C6-A7A1-BB55-29E3-4B1B3EC36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24F2FD-F211-90D1-0FE1-206A4CD1B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E80E50-1E0E-C00E-6E59-2C2E8F4E5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32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E91D36-210D-ECB8-85BC-37AA228AF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24E2F5-324C-D074-7AC5-215616E5B7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CA4B5A6-F3EB-FF68-F325-A81BE8FA2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1CB208-3BD8-975E-3C99-FD84177FD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921363C-1D52-8876-9028-42C4ED4BB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F6C717-0267-3FDE-0C95-97354EAFB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747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4FA10E-A2C8-D738-5A5C-90A193F27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E97674-CD4E-49FC-2C8F-AD658528A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23F740-670C-6D8A-ED5F-AF6F0E913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9BD2A45-B97F-4F5D-3A39-734B4C90F6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D48BC9E-8C71-22EE-7BF2-D90C1522D9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E1CD323-330B-7CAE-188E-642AAF843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279E912-0BA2-2330-BEBE-64E10769D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194DBB2-7B44-02B9-10F6-4A2A7D0BB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22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A06CD4-4AA0-13A3-DE83-11D42238E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364BD2F-D783-6EDC-4866-3B69FC371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EA5233-B03E-85AC-46A4-47ADE3232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F56D2B4-0ABF-AE99-8B9A-94DA7EB05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53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125C1B-CBCB-0A50-73CC-B1B98EBA2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D44241-262E-6909-0901-5D12B5426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EED00-705F-6B1C-E490-68ECCB0A7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75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EF5FBF-E9A3-E16B-28DD-B4D54150C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02A3A7-2407-D06C-4F70-84DB8B9BA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48C33EC-9DC5-9CA7-AA59-4FF9967DEC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A5FFF84-B5A0-41A0-31E3-583BAFC4E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10F4D94-9751-335D-6D49-8AD2207B1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D56743-4771-1E0A-BD53-67B6E0709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7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355484-0706-8688-ED99-0ED4110B5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2AD13CF-2611-D574-8106-BAC9B8B35C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DA2490F-1967-3060-C60C-B5D2E961D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A924E3E-1693-7996-9BC5-25C7172B7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8E5213E-F21A-0602-AE9E-F9E6EFA82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EC60B1-B89A-3411-386C-106731E7B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553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C89DF60-098F-6F8E-7C04-D011E42A8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8ACA914-8096-93B6-3500-150F40CB1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44EFDB-6EAB-A406-CAE9-7A42059C5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B02E-8403-4691-9273-98125B29AAE8}" type="datetimeFigureOut">
              <a:rPr lang="fr-FR" smtClean="0"/>
              <a:t>01/04/2026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010A37-C6A1-6594-BB02-AF169B420F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95D847-FC59-229D-B358-0463360E1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0D3A-DEE4-4E50-B456-AED95481EB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410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B90EDE-5F8E-3605-E0F2-28DF3A74B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056" y="30159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fr-FR" dirty="0"/>
              <a:t>Sortie nature éco délégués:</a:t>
            </a:r>
            <a:br>
              <a:rPr lang="fr-FR" dirty="0"/>
            </a:br>
            <a:r>
              <a:rPr lang="fr-FR" dirty="0"/>
              <a:t>Atlas de la biodiversité communale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56B5E4F-4426-3A2D-EA90-553B333202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0024" y="3598672"/>
            <a:ext cx="9144000" cy="1655762"/>
          </a:xfrm>
        </p:spPr>
        <p:txBody>
          <a:bodyPr>
            <a:normAutofit/>
          </a:bodyPr>
          <a:lstStyle/>
          <a:p>
            <a:endParaRPr lang="fr-FR" sz="3600" dirty="0"/>
          </a:p>
          <a:p>
            <a:r>
              <a:rPr lang="fr-FR" sz="3600" dirty="0"/>
              <a:t>Vendredi 20 Mars 2026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17E3384-8BE2-B2B1-4AFB-AA5660478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4" t="23333" r="16467" b="5200"/>
          <a:stretch>
            <a:fillRect/>
          </a:stretch>
        </p:blipFill>
        <p:spPr>
          <a:xfrm>
            <a:off x="7887362" y="1943559"/>
            <a:ext cx="3951931" cy="376240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3A8BD49-12A1-DA4D-0689-DCF09D1E54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76706" y="2714912"/>
            <a:ext cx="3877056" cy="290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419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BE3D81-990A-EA10-DC2C-FF96BB5AF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 coucous (sorte de primevère) et du fusain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E916A14B-2F04-853E-3132-4F731B26BD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75642" y="2378885"/>
            <a:ext cx="4352925" cy="326469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F8EAA9A-F99F-81E0-955F-5AE56F968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" y="2404872"/>
            <a:ext cx="4958164" cy="371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56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297D06-7139-BA71-5E6F-7217D93C2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Cardamine et Véronique 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6ECB60F0-5AC0-F36F-BF01-1043DD5124C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248" y="1825625"/>
            <a:ext cx="3263503" cy="435133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F5D6940-63DA-B76B-C070-66C405F7E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36" y="2013966"/>
            <a:ext cx="5361432" cy="402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4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14A155-C3CE-1E70-BB90-07D7AFE5C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Nature en Occitanie et</a:t>
            </a:r>
            <a:br>
              <a:rPr lang="fr-FR" dirty="0"/>
            </a:br>
            <a:r>
              <a:rPr lang="fr-FR" dirty="0"/>
              <a:t> le botaniste Thomas </a:t>
            </a:r>
            <a:r>
              <a:rPr lang="fr-FR" dirty="0" err="1"/>
              <a:t>Delhotal</a:t>
            </a:r>
            <a:r>
              <a:rPr lang="fr-FR" dirty="0"/>
              <a:t> 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D04BC2A-FFA6-3DDE-2A7A-0B1A256659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95108" y="1825625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404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3C0C9E-46EF-A506-7224-A646CF0BD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960938" cy="1600200"/>
          </a:xfrm>
        </p:spPr>
        <p:txBody>
          <a:bodyPr>
            <a:normAutofit/>
          </a:bodyPr>
          <a:lstStyle/>
          <a:p>
            <a:pPr algn="ctr"/>
            <a:r>
              <a:rPr lang="fr-FR" u="sng" dirty="0"/>
              <a:t>But de la sortie: </a:t>
            </a:r>
            <a:br>
              <a:rPr lang="fr-FR" u="sng" dirty="0"/>
            </a:br>
            <a:r>
              <a:rPr lang="fr-FR" dirty="0"/>
              <a:t>Sensibiliser à la protection de la faune et la flore</a:t>
            </a:r>
          </a:p>
        </p:txBody>
      </p:sp>
      <p:pic>
        <p:nvPicPr>
          <p:cNvPr id="6" name="Espace réservé pour une image  5">
            <a:extLst>
              <a:ext uri="{FF2B5EF4-FFF2-40B4-BE49-F238E27FC236}">
                <a16:creationId xmlns:a16="http://schemas.microsoft.com/office/drawing/2014/main" id="{3E64D393-1595-27D0-6A93-472A35D1D4CE}"/>
              </a:ext>
            </a:extLst>
          </p:cNvPr>
          <p:cNvPicPr preferRelativeResize="0"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57087" y="924713"/>
            <a:ext cx="5792776" cy="4724400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FAE5469-2687-4EA3-7701-E7B388B952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sz="2000" dirty="0"/>
              <a:t>Les intervenants (biologistes et bénévoles) ont permis aux éco délégués présents de:</a:t>
            </a:r>
          </a:p>
          <a:p>
            <a:r>
              <a:rPr lang="fr-FR" sz="2000" dirty="0"/>
              <a:t>-découvrir des espèces de papillons</a:t>
            </a:r>
          </a:p>
          <a:p>
            <a:r>
              <a:rPr lang="fr-FR" sz="2000" dirty="0"/>
              <a:t>-reconnaître des oiseaux grâce à leurs chants</a:t>
            </a:r>
          </a:p>
          <a:p>
            <a:r>
              <a:rPr lang="fr-FR" sz="2000" dirty="0"/>
              <a:t>-identifier des fleurs</a:t>
            </a:r>
          </a:p>
          <a:p>
            <a:r>
              <a:rPr lang="fr-FR" sz="2000" dirty="0"/>
              <a:t>-sensibiliser à la présence d’une fleur particulière à La Salvetat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3833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92B587-B116-5BCC-81E4-43EDFAF30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Un aurore mâle et un aurore femelle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D5117705-6D03-30C7-7789-39D48B514F9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444" y="1825625"/>
            <a:ext cx="3263111" cy="4351338"/>
          </a:xfrm>
          <a:prstGeom prst="rect">
            <a:avLst/>
          </a:prstGeo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09A54619-EE38-3966-413C-F75D56A141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170" y="1825625"/>
            <a:ext cx="373165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70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51028B-8C52-5C6C-53DF-76D1255DC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Explication de la constitution d’une fleur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7DF44ECF-9ECC-5C2B-A30F-F473DDAF9F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52538" y="2369741"/>
            <a:ext cx="4352925" cy="3264693"/>
          </a:xfrm>
          <a:prstGeom prst="rect">
            <a:avLst/>
          </a:prstGeo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F22A43C3-E64D-EC9E-749D-D2A225AA70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86538" y="2369741"/>
            <a:ext cx="4352925" cy="326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728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1381D6-C07C-E33B-6079-AE0AA4366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Observations à la loupe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0AAEED5C-CD23-D72E-0692-61F3F644A64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52538" y="2369741"/>
            <a:ext cx="4352925" cy="3264693"/>
          </a:xfrm>
          <a:prstGeom prst="rect">
            <a:avLst/>
          </a:prstGeo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D5D3F20E-5DB9-8A2E-7096-87F1A3FB29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248" y="1825625"/>
            <a:ext cx="326350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872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A04B12-05C1-2C64-4C64-ABEB8FBFF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Une espèce à protéger: la fritillaire pintade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DCB683DB-1FAC-08BB-7890-E0FFA0C1CEC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059680" cy="3886200"/>
          </a:xfrm>
          <a:prstGeom prst="rect">
            <a:avLst/>
          </a:prstGeom>
        </p:spPr>
      </p:pic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F5A9F638-F17F-322E-3522-E766E231A0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27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1527DA-9F30-0216-BB61-48899A39B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Une fleur protégée</a:t>
            </a:r>
            <a:br>
              <a:rPr lang="fr-FR" dirty="0"/>
            </a:br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97E41F07-2F51-AB26-B28D-C04C8721D5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" t="-3764" r="7549" b="14789"/>
          <a:stretch>
            <a:fillRect/>
          </a:stretch>
        </p:blipFill>
        <p:spPr>
          <a:xfrm>
            <a:off x="5985825" y="191925"/>
            <a:ext cx="4405950" cy="5990112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97052A0-7B19-86FA-E656-36807C34B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/>
              <a:t> </a:t>
            </a:r>
            <a:r>
              <a:rPr lang="fr-FR" sz="1800" dirty="0"/>
              <a:t>Cette fleur se trouve dans les zones humides (à la Salvetat Saint Gilles le long de l’</a:t>
            </a:r>
            <a:r>
              <a:rPr lang="fr-FR" sz="1800" dirty="0" err="1"/>
              <a:t>Aussonnelle</a:t>
            </a:r>
            <a:r>
              <a:rPr lang="fr-FR" sz="1800" dirty="0"/>
              <a:t>). </a:t>
            </a:r>
          </a:p>
          <a:p>
            <a:r>
              <a:rPr lang="fr-FR" sz="1800" dirty="0"/>
              <a:t>Afin de la protéger, il faut suivre les conseils suivants:</a:t>
            </a:r>
          </a:p>
          <a:p>
            <a:r>
              <a:rPr lang="fr-FR" sz="1800" dirty="0"/>
              <a:t>-Ne pas la cueillir</a:t>
            </a:r>
          </a:p>
          <a:p>
            <a:r>
              <a:rPr lang="fr-FR" sz="1800" dirty="0"/>
              <a:t>-Ne pas labourer les près qui en contiennent</a:t>
            </a:r>
          </a:p>
          <a:p>
            <a:r>
              <a:rPr lang="fr-FR" sz="1800" dirty="0"/>
              <a:t>-Faire connaître cette espèce au plus grand nombre de personnes</a:t>
            </a:r>
          </a:p>
        </p:txBody>
      </p:sp>
    </p:spTree>
    <p:extLst>
      <p:ext uri="{BB962C8B-B14F-4D97-AF65-F5344CB8AC3E}">
        <p14:creationId xmlns:p14="http://schemas.microsoft.com/office/powerpoint/2010/main" val="1438242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FF739-3D31-104A-F814-A855E8A98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Orchidée sauvage et « bébé » salamandre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01F05D44-CB00-6FD2-6CE0-EB0602A6CE4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52538" y="2369741"/>
            <a:ext cx="4352925" cy="3264693"/>
          </a:xfrm>
          <a:prstGeom prst="rect">
            <a:avLst/>
          </a:prstGeo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7A33EAFA-6F1F-9813-B994-C56FD18DDC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248" y="1825625"/>
            <a:ext cx="326350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5824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191</Words>
  <Application>Microsoft Office PowerPoint</Application>
  <PresentationFormat>Grand écran</PresentationFormat>
  <Paragraphs>23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Sortie nature éco délégués: Atlas de la biodiversité communale</vt:lpstr>
      <vt:lpstr>Nature en Occitanie et  le botaniste Thomas Delhotal </vt:lpstr>
      <vt:lpstr>But de la sortie:  Sensibiliser à la protection de la faune et la flore</vt:lpstr>
      <vt:lpstr>Un aurore mâle et un aurore femelle</vt:lpstr>
      <vt:lpstr>Explication de la constitution d’une fleur</vt:lpstr>
      <vt:lpstr>Observations à la loupe</vt:lpstr>
      <vt:lpstr>Une espèce à protéger: la fritillaire pintade</vt:lpstr>
      <vt:lpstr>Une fleur protégée </vt:lpstr>
      <vt:lpstr>Orchidée sauvage et « bébé » salamandre</vt:lpstr>
      <vt:lpstr>Des coucous (sorte de primevère) et du fusain</vt:lpstr>
      <vt:lpstr>Cardamine et Véronique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estelle Bonnard</dc:creator>
  <cp:lastModifiedBy>estelle Bonnard</cp:lastModifiedBy>
  <cp:revision>8</cp:revision>
  <dcterms:created xsi:type="dcterms:W3CDTF">2026-03-25T16:57:50Z</dcterms:created>
  <dcterms:modified xsi:type="dcterms:W3CDTF">2026-04-01T16:13:16Z</dcterms:modified>
</cp:coreProperties>
</file>